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300" r:id="rId4"/>
    <p:sldId id="299" r:id="rId5"/>
    <p:sldId id="295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69202" autoAdjust="0"/>
  </p:normalViewPr>
  <p:slideViewPr>
    <p:cSldViewPr>
      <p:cViewPr varScale="1">
        <p:scale>
          <a:sx n="46" d="100"/>
          <a:sy n="46" d="100"/>
        </p:scale>
        <p:origin x="187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45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2, lesweek 4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78527"/>
            <a:ext cx="8784976" cy="1522365"/>
          </a:xfrm>
        </p:spPr>
        <p:txBody>
          <a:bodyPr/>
          <a:lstStyle/>
          <a:p>
            <a:pPr algn="l"/>
            <a:r>
              <a:rPr lang="nl-NL" sz="2000" dirty="0"/>
              <a:t>Morgen Sinterklaasviering, vergeet je hapje/drankje/spelletje niet </a:t>
            </a:r>
            <a:r>
              <a:rPr lang="nl-NL" sz="2000" dirty="0">
                <a:sym typeface="Wingdings" panose="05000000000000000000" pitchFamily="2" charset="2"/>
              </a:rPr>
              <a:t></a:t>
            </a:r>
            <a:endParaRPr lang="nl-NL" sz="2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10488" y="2722423"/>
            <a:ext cx="4838913" cy="4100619"/>
          </a:xfrm>
        </p:spPr>
        <p:txBody>
          <a:bodyPr>
            <a:normAutofit/>
          </a:bodyPr>
          <a:lstStyle/>
          <a:p>
            <a:r>
              <a:rPr lang="nl-NL" dirty="0"/>
              <a:t>Denk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Afbeeldingsresultaat voor sinterklaas">
            <a:extLst>
              <a:ext uri="{FF2B5EF4-FFF2-40B4-BE49-F238E27FC236}">
                <a16:creationId xmlns:a16="http://schemas.microsoft.com/office/drawing/2014/main" id="{B9641E8D-071B-488B-94F8-13DA7474F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7069"/>
            <a:ext cx="7606601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427168" cy="4929411"/>
          </a:xfrm>
        </p:spPr>
        <p:txBody>
          <a:bodyPr>
            <a:normAutofit/>
          </a:bodyPr>
          <a:lstStyle/>
          <a:p>
            <a:r>
              <a:rPr lang="nl-NL" dirty="0"/>
              <a:t>Werkveldoriëntatie</a:t>
            </a:r>
          </a:p>
          <a:p>
            <a:r>
              <a:rPr lang="nl-NL" dirty="0"/>
              <a:t>Deze week op dinsdag-</a:t>
            </a:r>
            <a:r>
              <a:rPr lang="nl-NL" dirty="0">
                <a:solidFill>
                  <a:srgbClr val="00B050"/>
                </a:solidFill>
              </a:rPr>
              <a:t>woensdag</a:t>
            </a:r>
            <a:r>
              <a:rPr lang="nl-NL" dirty="0"/>
              <a:t>-vrijdag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Afbeeldingsresultaat voor orientatie">
            <a:extLst>
              <a:ext uri="{FF2B5EF4-FFF2-40B4-BE49-F238E27FC236}">
                <a16:creationId xmlns:a16="http://schemas.microsoft.com/office/drawing/2014/main" id="{0F8BD13E-CC71-4C38-8EEC-25547ADDB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657" y="2286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84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3E90F-B103-4096-B31C-8FA1BCFC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810" y="40780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Bedrijven benaderen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B700F-63E8-4F14-B3E9-5626E5110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19" y="1196751"/>
            <a:ext cx="6635080" cy="4929411"/>
          </a:xfrm>
        </p:spPr>
        <p:txBody>
          <a:bodyPr/>
          <a:lstStyle/>
          <a:p>
            <a:r>
              <a:rPr lang="nl-NL" dirty="0"/>
              <a:t>Contact opnemen met het bedrijf, vraag of het mogelijk is dat een groepje van max. 3 studenten langskomt op a.s. vrijdag 6 december vanaf 14.00 uur. Een student belt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  <p:pic>
        <p:nvPicPr>
          <p:cNvPr id="3076" name="Picture 4" descr="Afbeeldingsresultaat voor bezoek">
            <a:extLst>
              <a:ext uri="{FF2B5EF4-FFF2-40B4-BE49-F238E27FC236}">
                <a16:creationId xmlns:a16="http://schemas.microsoft.com/office/drawing/2014/main" id="{BC72EAA3-46E7-44DA-8BA1-122461993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49687"/>
            <a:ext cx="3166314" cy="260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29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Voorbereiden op je werkveloriëntatie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4344E9-EDB1-4454-BC49-A08B57F85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840" y="980728"/>
            <a:ext cx="7427168" cy="5733256"/>
          </a:xfrm>
        </p:spPr>
        <p:txBody>
          <a:bodyPr>
            <a:normAutofit/>
          </a:bodyPr>
          <a:lstStyle/>
          <a:p>
            <a:r>
              <a:rPr lang="nl-NL" dirty="0"/>
              <a:t>Wat wil je onderzoeken of zien?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Bijvoorbeeld de aard van de werkzaamheden? Wat doet het bedrijf aan duurzaamheid? Hoe ziet de agenda van een werknemer eruit? Etc. </a:t>
            </a:r>
          </a:p>
          <a:p>
            <a:endParaRPr lang="nl-NL" dirty="0"/>
          </a:p>
          <a:p>
            <a:r>
              <a:rPr lang="nl-NL" dirty="0"/>
              <a:t>Denk vrijdag aan gepaste kleding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109</Words>
  <Application>Microsoft Office PowerPoint</Application>
  <PresentationFormat>Diavoorstelling (4:3)</PresentationFormat>
  <Paragraphs>20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Morgen Sinterklaasviering, vergeet je hapje/drankje/spelletje niet </vt:lpstr>
      <vt:lpstr>Programma</vt:lpstr>
      <vt:lpstr>Bedrijven benaderen</vt:lpstr>
      <vt:lpstr>Voorbereiden op je werkveloriëntatie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63</cp:revision>
  <dcterms:created xsi:type="dcterms:W3CDTF">2013-11-15T15:05:42Z</dcterms:created>
  <dcterms:modified xsi:type="dcterms:W3CDTF">2019-12-03T12:09:08Z</dcterms:modified>
</cp:coreProperties>
</file>